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6"/>
  </p:notesMasterIdLst>
  <p:sldIdLst>
    <p:sldId id="256"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931532-779F-41CB-9D26-AE21840D499F}">
          <p14:sldIdLst>
            <p14:sldId id="256"/>
            <p14:sldId id="260"/>
            <p14:sldId id="261"/>
            <p14:sldId id="262"/>
            <p14:sldId id="263"/>
            <p14:sldId id="264"/>
            <p14:sldId id="265"/>
            <p14:sldId id="266"/>
            <p14:sldId id="267"/>
            <p14:sldId id="268"/>
            <p14:sldId id="269"/>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20" d="100"/>
          <a:sy n="120" d="100"/>
        </p:scale>
        <p:origin x="-534" y="-144"/>
      </p:cViewPr>
      <p:guideLst>
        <p:guide orient="horz" pos="1620"/>
        <p:guide pos="2880"/>
        <p:guide pos="144"/>
        <p:guide pos="56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19A697-3A94-4CFC-AC4A-42599925506B}" type="datetimeFigureOut">
              <a:rPr lang="en-US" smtClean="0"/>
              <a:t>11/12/2013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19340D-22BC-4D91-B0FE-EAC3C3078987}" type="slidenum">
              <a:rPr lang="en-US" smtClean="0"/>
              <a:t>‹#›</a:t>
            </a:fld>
            <a:endParaRPr lang="en-US"/>
          </a:p>
        </p:txBody>
      </p:sp>
    </p:spTree>
    <p:extLst>
      <p:ext uri="{BB962C8B-B14F-4D97-AF65-F5344CB8AC3E}">
        <p14:creationId xmlns:p14="http://schemas.microsoft.com/office/powerpoint/2010/main" val="253266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flip="none" rotWithShape="1">
          <a:gsLst>
            <a:gs pos="0">
              <a:schemeClr val="accent1"/>
            </a:gs>
            <a:gs pos="43000">
              <a:srgbClr val="4F81BD"/>
            </a:gs>
            <a:gs pos="44000">
              <a:schemeClr val="bg1"/>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2326" y="114300"/>
            <a:ext cx="8464475" cy="2000250"/>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228600" y="2343150"/>
            <a:ext cx="5105400" cy="1244263"/>
          </a:xfrm>
        </p:spPr>
        <p:txBody>
          <a:bodyPr/>
          <a:lstStyle>
            <a:lvl1pPr marL="0" indent="0" algn="l">
              <a:lnSpc>
                <a:spcPts val="3600"/>
              </a:lnSpc>
              <a:spcBef>
                <a:spcPts val="0"/>
              </a:spcBef>
              <a:buNone/>
              <a:defRPr b="1">
                <a:solidFill>
                  <a:schemeClr val="tx1"/>
                </a:soli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C68D13-5EF5-42B0-A8BE-ADA17887028F}"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C8AA99-7238-42D3-B68A-A4E1B56FEE73}" type="slidenum">
              <a:rPr lang="en-US" smtClean="0"/>
              <a:pPr/>
              <a:t>‹#›</a:t>
            </a:fld>
            <a:endParaRPr lang="en-US"/>
          </a:p>
        </p:txBody>
      </p:sp>
      <p:sp>
        <p:nvSpPr>
          <p:cNvPr id="10" name="Picture Placeholder 9"/>
          <p:cNvSpPr>
            <a:spLocks noGrp="1"/>
          </p:cNvSpPr>
          <p:nvPr>
            <p:ph type="pic" sz="quarter" idx="13"/>
          </p:nvPr>
        </p:nvSpPr>
        <p:spPr>
          <a:xfrm>
            <a:off x="6477000" y="2495550"/>
            <a:ext cx="1371600" cy="1371600"/>
          </a:xfrm>
          <a:noFill/>
          <a:effectLst/>
        </p:spPr>
        <p:txBody>
          <a:bodyPr/>
          <a:lstStyle>
            <a:lvl1pPr marL="0" indent="0">
              <a:buNone/>
              <a:defRPr sz="1200"/>
            </a:lvl1pPr>
          </a:lstStyle>
          <a:p>
            <a:r>
              <a:rPr lang="en-US" smtClean="0"/>
              <a:t>Click icon to add picture</a:t>
            </a:r>
            <a:endParaRPr lang="en-US" dirty="0"/>
          </a:p>
        </p:txBody>
      </p:sp>
    </p:spTree>
    <p:extLst>
      <p:ext uri="{BB962C8B-B14F-4D97-AF65-F5344CB8AC3E}">
        <p14:creationId xmlns:p14="http://schemas.microsoft.com/office/powerpoint/2010/main" val="18284765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C68D13-5EF5-42B0-A8BE-ADA17887028F}"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8AA99-7238-42D3-B68A-A4E1B56FEE73}" type="slidenum">
              <a:rPr lang="en-US" smtClean="0"/>
              <a:pPr/>
              <a:t>‹#›</a:t>
            </a:fld>
            <a:endParaRPr lang="en-US"/>
          </a:p>
        </p:txBody>
      </p:sp>
    </p:spTree>
    <p:extLst>
      <p:ext uri="{BB962C8B-B14F-4D97-AF65-F5344CB8AC3E}">
        <p14:creationId xmlns:p14="http://schemas.microsoft.com/office/powerpoint/2010/main" val="2381414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8600" y="666750"/>
            <a:ext cx="42672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66750"/>
            <a:ext cx="42672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C68D13-5EF5-42B0-A8BE-ADA17887028F}"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8AA99-7238-42D3-B68A-A4E1B56FEE73}" type="slidenum">
              <a:rPr lang="en-US" smtClean="0"/>
              <a:pPr/>
              <a:t>‹#›</a:t>
            </a:fld>
            <a:endParaRPr lang="en-US"/>
          </a:p>
        </p:txBody>
      </p:sp>
    </p:spTree>
    <p:extLst>
      <p:ext uri="{BB962C8B-B14F-4D97-AF65-F5344CB8AC3E}">
        <p14:creationId xmlns:p14="http://schemas.microsoft.com/office/powerpoint/2010/main" val="18973332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666750"/>
            <a:ext cx="42687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146572"/>
            <a:ext cx="42687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666750"/>
            <a:ext cx="42703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146572"/>
            <a:ext cx="42703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68D13-5EF5-42B0-A8BE-ADA17887028F}" type="datetimeFigureOut">
              <a:rPr lang="en-US" smtClean="0"/>
              <a:pPr/>
              <a:t>11/12/2013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C8AA99-7238-42D3-B68A-A4E1B56FEE73}" type="slidenum">
              <a:rPr lang="en-US" smtClean="0"/>
              <a:pPr/>
              <a:t>‹#›</a:t>
            </a:fld>
            <a:endParaRPr lang="en-US"/>
          </a:p>
        </p:txBody>
      </p:sp>
    </p:spTree>
    <p:extLst>
      <p:ext uri="{BB962C8B-B14F-4D97-AF65-F5344CB8AC3E}">
        <p14:creationId xmlns:p14="http://schemas.microsoft.com/office/powerpoint/2010/main" val="20670929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Picture and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5637" y="951475"/>
            <a:ext cx="8190481" cy="334400"/>
          </a:xfrm>
          <a:prstGeom prst="rect">
            <a:avLst/>
          </a:prstGeom>
          <a:noFill/>
          <a:ln>
            <a:noFill/>
          </a:ln>
          <a:effectLst>
            <a:outerShdw blurRad="63500" dist="25400" dir="2700000" algn="tl" rotWithShape="0">
              <a:prstClr val="black">
                <a:alpha val="40000"/>
              </a:prstClr>
            </a:outerShdw>
          </a:effectLst>
        </p:spPr>
        <p:txBody>
          <a:bodyPr anchor="ctr"/>
          <a:lstStyle>
            <a:lvl1pPr algn="l">
              <a:defRPr sz="1900" b="1" i="1" baseline="0">
                <a:ln w="0">
                  <a:solidFill>
                    <a:schemeClr val="tx1">
                      <a:alpha val="32000"/>
                    </a:schemeClr>
                  </a:solidFill>
                </a:ln>
                <a:gradFill>
                  <a:gsLst>
                    <a:gs pos="0">
                      <a:srgbClr val="00B0F0"/>
                    </a:gs>
                    <a:gs pos="48000">
                      <a:srgbClr val="0087E6"/>
                    </a:gs>
                    <a:gs pos="100000">
                      <a:srgbClr val="136FAD"/>
                    </a:gs>
                  </a:gsLst>
                  <a:lin ang="5400000" scaled="0"/>
                </a:gradFill>
                <a:latin typeface="Arial" pitchFamily="34" charset="0"/>
                <a:cs typeface="Arial" pitchFamily="34" charset="0"/>
              </a:defRPr>
            </a:lvl1pPr>
          </a:lstStyle>
          <a:p>
            <a:r>
              <a:rPr lang="en-US" dirty="0" smtClean="0"/>
              <a:t>Topic Title</a:t>
            </a:r>
            <a:endParaRPr lang="en-US" dirty="0"/>
          </a:p>
        </p:txBody>
      </p:sp>
      <p:sp>
        <p:nvSpPr>
          <p:cNvPr id="13" name="Text Placeholder 12"/>
          <p:cNvSpPr>
            <a:spLocks noGrp="1"/>
          </p:cNvSpPr>
          <p:nvPr>
            <p:ph type="body" sz="quarter" idx="10" hasCustomPrompt="1"/>
          </p:nvPr>
        </p:nvSpPr>
        <p:spPr>
          <a:xfrm>
            <a:off x="4641274" y="1285875"/>
            <a:ext cx="4087090" cy="246221"/>
          </a:xfrm>
          <a:prstGeom prst="rect">
            <a:avLst/>
          </a:prstGeom>
        </p:spPr>
        <p:txBody>
          <a:bodyPr/>
          <a:lstStyle>
            <a:lvl1pPr marL="137366" indent="-137366">
              <a:buFont typeface="Arial" pitchFamily="34" charset="0"/>
              <a:buChar char="•"/>
              <a:defRPr lang="en-US" sz="1100" dirty="0" smtClean="0"/>
            </a:lvl1pPr>
            <a:lvl2pPr marL="366309" indent="0">
              <a:buNone/>
              <a:defRPr sz="500">
                <a:latin typeface="Arial" pitchFamily="34" charset="0"/>
                <a:cs typeface="Arial" pitchFamily="34" charset="0"/>
              </a:defRPr>
            </a:lvl2pPr>
            <a:lvl3pPr marL="732617" indent="0">
              <a:buNone/>
              <a:defRPr sz="1000">
                <a:latin typeface="Arial" pitchFamily="34" charset="0"/>
                <a:cs typeface="Arial" pitchFamily="34" charset="0"/>
              </a:defRPr>
            </a:lvl3pPr>
            <a:lvl4pPr marL="1098926" indent="0">
              <a:buNone/>
              <a:defRPr sz="1000">
                <a:latin typeface="Arial" pitchFamily="34" charset="0"/>
                <a:cs typeface="Arial" pitchFamily="34" charset="0"/>
              </a:defRPr>
            </a:lvl4pPr>
            <a:lvl5pPr marL="1465235" indent="0">
              <a:buFont typeface="Arial" pitchFamily="34" charset="0"/>
              <a:buNone/>
              <a:defRPr sz="300">
                <a:latin typeface="Arial" pitchFamily="34" charset="0"/>
                <a:cs typeface="Arial" pitchFamily="34" charset="0"/>
              </a:defRPr>
            </a:lvl5pPr>
            <a:lvl6pPr>
              <a:defRPr sz="1000"/>
            </a:lvl6pPr>
          </a:lstStyle>
          <a:p>
            <a:pPr lvl="0"/>
            <a:r>
              <a:rPr lang="en-US" sz="1000" dirty="0" smtClean="0">
                <a:solidFill>
                  <a:srgbClr val="000000"/>
                </a:solidFill>
              </a:rPr>
              <a:t>Body</a:t>
            </a:r>
          </a:p>
        </p:txBody>
      </p:sp>
      <p:sp>
        <p:nvSpPr>
          <p:cNvPr id="7" name="Picture Placeholder 2"/>
          <p:cNvSpPr>
            <a:spLocks noGrp="1"/>
          </p:cNvSpPr>
          <p:nvPr>
            <p:ph type="pic" sz="quarter" idx="11"/>
          </p:nvPr>
        </p:nvSpPr>
        <p:spPr>
          <a:xfrm>
            <a:off x="415636" y="1285875"/>
            <a:ext cx="4087091" cy="646331"/>
          </a:xfrm>
          <a:prstGeom prst="rect">
            <a:avLst/>
          </a:prstGeom>
        </p:spPr>
        <p:txBody>
          <a:bodyPr/>
          <a:lstStyle>
            <a:lvl1pPr marL="0" indent="0">
              <a:buFontTx/>
              <a:buNone/>
              <a:defRPr/>
            </a:lvl1pPr>
          </a:lstStyle>
          <a:p>
            <a:pPr lvl="0"/>
            <a:endParaRPr lang="en-US" dirty="0"/>
          </a:p>
        </p:txBody>
      </p:sp>
      <p:sp>
        <p:nvSpPr>
          <p:cNvPr id="3" name="Slide Number Placeholder 2"/>
          <p:cNvSpPr>
            <a:spLocks noGrp="1"/>
          </p:cNvSpPr>
          <p:nvPr>
            <p:ph type="sldNum" sz="quarter" idx="12"/>
          </p:nvPr>
        </p:nvSpPr>
        <p:spPr/>
        <p:txBody>
          <a:bodyPr/>
          <a:lstStyle/>
          <a:p>
            <a:fld id="{04A16395-33D8-43C9-97E7-9923FED370B1}" type="slidenum">
              <a:rPr lang="en-US" smtClean="0"/>
              <a:pPr/>
              <a:t>‹#›</a:t>
            </a:fld>
            <a:endParaRPr lang="en-US"/>
          </a:p>
        </p:txBody>
      </p:sp>
      <p:sp>
        <p:nvSpPr>
          <p:cNvPr id="12" name="Text Placeholder 11"/>
          <p:cNvSpPr>
            <a:spLocks noGrp="1"/>
          </p:cNvSpPr>
          <p:nvPr>
            <p:ph type="body" sz="quarter" idx="13" hasCustomPrompt="1"/>
          </p:nvPr>
        </p:nvSpPr>
        <p:spPr>
          <a:xfrm>
            <a:off x="4343400" y="209550"/>
            <a:ext cx="4655127" cy="307777"/>
          </a:xfrm>
          <a:prstGeom prst="rect">
            <a:avLst/>
          </a:prstGeom>
        </p:spPr>
        <p:txBody>
          <a:bodyPr anchor="ctr"/>
          <a:lstStyle>
            <a:lvl1pPr marL="0" marR="0" indent="0" algn="ctr" defTabSz="732617" rtl="0" eaLnBrk="1" fontAlgn="auto" latinLnBrk="0" hangingPunct="1">
              <a:lnSpc>
                <a:spcPct val="100000"/>
              </a:lnSpc>
              <a:spcBef>
                <a:spcPts val="0"/>
              </a:spcBef>
              <a:spcAft>
                <a:spcPts val="0"/>
              </a:spcAft>
              <a:buClrTx/>
              <a:buSzTx/>
              <a:buFontTx/>
              <a:buNone/>
              <a:tabLst/>
              <a:defRPr lang="en-US" sz="2200" b="1" i="1" u="none" baseline="0">
                <a:solidFill>
                  <a:schemeClr val="bg1"/>
                </a:solidFill>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bg1"/>
                </a:solidFill>
                <a:latin typeface="Arial" pitchFamily="34" charset="0"/>
                <a:cs typeface="Arial" pitchFamily="34" charset="0"/>
              </a:rPr>
              <a:t>Presentation Title</a:t>
            </a:r>
          </a:p>
        </p:txBody>
      </p:sp>
    </p:spTree>
    <p:extLst>
      <p:ext uri="{BB962C8B-B14F-4D97-AF65-F5344CB8AC3E}">
        <p14:creationId xmlns:p14="http://schemas.microsoft.com/office/powerpoint/2010/main" val="26685124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ext only">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5637" y="951475"/>
            <a:ext cx="8312727" cy="334400"/>
          </a:xfrm>
          <a:prstGeom prst="rect">
            <a:avLst/>
          </a:prstGeom>
          <a:noFill/>
          <a:ln>
            <a:noFill/>
          </a:ln>
          <a:effectLst>
            <a:outerShdw blurRad="63500" dist="25400" dir="2700000" algn="tl" rotWithShape="0">
              <a:prstClr val="black">
                <a:alpha val="40000"/>
              </a:prstClr>
            </a:outerShdw>
          </a:effectLst>
        </p:spPr>
        <p:txBody>
          <a:bodyPr anchor="ctr"/>
          <a:lstStyle>
            <a:lvl1pPr algn="l">
              <a:defRPr sz="1900" b="1" i="1" baseline="0">
                <a:ln w="0">
                  <a:solidFill>
                    <a:schemeClr val="tx1">
                      <a:alpha val="32000"/>
                    </a:schemeClr>
                  </a:solidFill>
                </a:ln>
                <a:gradFill>
                  <a:gsLst>
                    <a:gs pos="0">
                      <a:srgbClr val="00B0F0"/>
                    </a:gs>
                    <a:gs pos="48000">
                      <a:srgbClr val="0087E6"/>
                    </a:gs>
                    <a:gs pos="100000">
                      <a:srgbClr val="136FAD"/>
                    </a:gs>
                  </a:gsLst>
                  <a:lin ang="5400000" scaled="0"/>
                </a:gradFill>
                <a:latin typeface="Arial" pitchFamily="34" charset="0"/>
                <a:cs typeface="Arial" pitchFamily="34" charset="0"/>
              </a:defRPr>
            </a:lvl1pPr>
          </a:lstStyle>
          <a:p>
            <a:r>
              <a:rPr lang="en-US" dirty="0" smtClean="0"/>
              <a:t>Topic Title</a:t>
            </a:r>
            <a:endParaRPr lang="en-US" dirty="0"/>
          </a:p>
        </p:txBody>
      </p:sp>
      <p:sp>
        <p:nvSpPr>
          <p:cNvPr id="13" name="Text Placeholder 12"/>
          <p:cNvSpPr>
            <a:spLocks noGrp="1"/>
          </p:cNvSpPr>
          <p:nvPr>
            <p:ph type="body" sz="quarter" idx="10" hasCustomPrompt="1"/>
          </p:nvPr>
        </p:nvSpPr>
        <p:spPr>
          <a:xfrm>
            <a:off x="415637" y="1285875"/>
            <a:ext cx="8312727" cy="246221"/>
          </a:xfrm>
          <a:prstGeom prst="rect">
            <a:avLst/>
          </a:prstGeom>
        </p:spPr>
        <p:txBody>
          <a:bodyPr/>
          <a:lstStyle>
            <a:lvl1pPr marL="137366" indent="-137366">
              <a:buFont typeface="Arial" pitchFamily="34" charset="0"/>
              <a:buChar char="•"/>
              <a:defRPr sz="1400" baseline="0">
                <a:latin typeface="Arial" pitchFamily="34" charset="0"/>
                <a:cs typeface="Arial" pitchFamily="34" charset="0"/>
              </a:defRPr>
            </a:lvl1pPr>
            <a:lvl2pPr marL="366309" indent="0">
              <a:buNone/>
              <a:defRPr sz="1000">
                <a:latin typeface="Arial" pitchFamily="34" charset="0"/>
                <a:cs typeface="Arial" pitchFamily="34" charset="0"/>
              </a:defRPr>
            </a:lvl2pPr>
            <a:lvl3pPr marL="732617" indent="0">
              <a:buNone/>
              <a:defRPr sz="1000">
                <a:latin typeface="Arial" pitchFamily="34" charset="0"/>
                <a:cs typeface="Arial" pitchFamily="34" charset="0"/>
              </a:defRPr>
            </a:lvl3pPr>
            <a:lvl4pPr marL="1098926" indent="0">
              <a:buNone/>
              <a:defRPr sz="1000">
                <a:latin typeface="Arial" pitchFamily="34" charset="0"/>
                <a:cs typeface="Arial" pitchFamily="34" charset="0"/>
              </a:defRPr>
            </a:lvl4pPr>
            <a:lvl5pPr marL="1465235" indent="0">
              <a:buFont typeface="Arial" pitchFamily="34" charset="0"/>
              <a:buNone/>
              <a:defRPr sz="1000">
                <a:latin typeface="Arial" pitchFamily="34" charset="0"/>
                <a:cs typeface="Arial" pitchFamily="34" charset="0"/>
              </a:defRPr>
            </a:lvl5pPr>
          </a:lstStyle>
          <a:p>
            <a:r>
              <a:rPr lang="en-US" sz="1000" dirty="0" smtClean="0">
                <a:solidFill>
                  <a:srgbClr val="000000"/>
                </a:solidFill>
              </a:rPr>
              <a:t>Body</a:t>
            </a:r>
          </a:p>
        </p:txBody>
      </p:sp>
      <p:sp>
        <p:nvSpPr>
          <p:cNvPr id="3" name="Slide Number Placeholder 2"/>
          <p:cNvSpPr>
            <a:spLocks noGrp="1"/>
          </p:cNvSpPr>
          <p:nvPr>
            <p:ph type="sldNum" sz="quarter" idx="12"/>
          </p:nvPr>
        </p:nvSpPr>
        <p:spPr/>
        <p:txBody>
          <a:bodyPr/>
          <a:lstStyle/>
          <a:p>
            <a:fld id="{04A16395-33D8-43C9-97E7-9923FED370B1}" type="slidenum">
              <a:rPr lang="en-US" smtClean="0"/>
              <a:pPr/>
              <a:t>‹#›</a:t>
            </a:fld>
            <a:endParaRPr lang="en-US"/>
          </a:p>
        </p:txBody>
      </p:sp>
      <p:sp>
        <p:nvSpPr>
          <p:cNvPr id="8" name="Text Placeholder 11"/>
          <p:cNvSpPr>
            <a:spLocks noGrp="1"/>
          </p:cNvSpPr>
          <p:nvPr>
            <p:ph type="body" sz="quarter" idx="13" hasCustomPrompt="1"/>
          </p:nvPr>
        </p:nvSpPr>
        <p:spPr>
          <a:xfrm>
            <a:off x="4343400" y="209550"/>
            <a:ext cx="4655127" cy="307777"/>
          </a:xfrm>
          <a:prstGeom prst="rect">
            <a:avLst/>
          </a:prstGeom>
        </p:spPr>
        <p:txBody>
          <a:bodyPr anchor="ctr"/>
          <a:lstStyle>
            <a:lvl1pPr marL="0" marR="0" indent="0" algn="ctr" defTabSz="732617" rtl="0" eaLnBrk="1" fontAlgn="auto" latinLnBrk="0" hangingPunct="1">
              <a:lnSpc>
                <a:spcPct val="100000"/>
              </a:lnSpc>
              <a:spcBef>
                <a:spcPts val="0"/>
              </a:spcBef>
              <a:spcAft>
                <a:spcPts val="0"/>
              </a:spcAft>
              <a:buClrTx/>
              <a:buSzTx/>
              <a:buFontTx/>
              <a:buNone/>
              <a:tabLst/>
              <a:defRPr sz="2600" i="1">
                <a:solidFill>
                  <a:schemeClr val="bg1"/>
                </a:solidFill>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bg1"/>
                </a:solidFill>
                <a:latin typeface="Arial" pitchFamily="34" charset="0"/>
                <a:cs typeface="Arial" pitchFamily="34" charset="0"/>
              </a:rPr>
              <a:t>Presentation Title</a:t>
            </a:r>
          </a:p>
        </p:txBody>
      </p:sp>
    </p:spTree>
    <p:extLst>
      <p:ext uri="{BB962C8B-B14F-4D97-AF65-F5344CB8AC3E}">
        <p14:creationId xmlns:p14="http://schemas.microsoft.com/office/powerpoint/2010/main" val="3930306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Picture Full Screen">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415636" y="302559"/>
            <a:ext cx="8312728" cy="646331"/>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04A16395-33D8-43C9-97E7-9923FED370B1}" type="slidenum">
              <a:rPr lang="en-US" smtClean="0"/>
              <a:pPr/>
              <a:t>‹#›</a:t>
            </a:fld>
            <a:endParaRPr lang="en-US"/>
          </a:p>
        </p:txBody>
      </p:sp>
      <p:sp>
        <p:nvSpPr>
          <p:cNvPr id="6" name="Text Placeholder 7"/>
          <p:cNvSpPr>
            <a:spLocks noGrp="1"/>
          </p:cNvSpPr>
          <p:nvPr>
            <p:ph type="body" sz="quarter" idx="13"/>
          </p:nvPr>
        </p:nvSpPr>
        <p:spPr>
          <a:xfrm>
            <a:off x="4366537" y="83463"/>
            <a:ext cx="4655127" cy="430887"/>
          </a:xfrm>
        </p:spPr>
        <p:txBody>
          <a:bodyPr/>
          <a:lstStyle/>
          <a:p>
            <a:r>
              <a:rPr lang="en-US" sz="2200" dirty="0" smtClean="0"/>
              <a:t>Technology Overview</a:t>
            </a:r>
            <a:endParaRPr lang="en-US" sz="2200" dirty="0"/>
          </a:p>
        </p:txBody>
      </p:sp>
    </p:spTree>
    <p:extLst>
      <p:ext uri="{BB962C8B-B14F-4D97-AF65-F5344CB8AC3E}">
        <p14:creationId xmlns:p14="http://schemas.microsoft.com/office/powerpoint/2010/main" val="9461890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Picture only">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5637" y="951475"/>
            <a:ext cx="8312727" cy="334400"/>
          </a:xfrm>
          <a:prstGeom prst="rect">
            <a:avLst/>
          </a:prstGeom>
          <a:noFill/>
          <a:ln>
            <a:noFill/>
          </a:ln>
          <a:effectLst>
            <a:outerShdw blurRad="63500" dist="25400" dir="2700000" algn="tl" rotWithShape="0">
              <a:prstClr val="black">
                <a:alpha val="40000"/>
              </a:prstClr>
            </a:outerShdw>
          </a:effectLst>
        </p:spPr>
        <p:txBody>
          <a:bodyPr anchor="ctr"/>
          <a:lstStyle>
            <a:lvl1pPr algn="l">
              <a:defRPr sz="1900" b="1" i="1" baseline="0">
                <a:ln w="0">
                  <a:solidFill>
                    <a:schemeClr val="tx1">
                      <a:alpha val="32000"/>
                    </a:schemeClr>
                  </a:solidFill>
                </a:ln>
                <a:gradFill>
                  <a:gsLst>
                    <a:gs pos="0">
                      <a:srgbClr val="00B0F0"/>
                    </a:gs>
                    <a:gs pos="48000">
                      <a:srgbClr val="0087E6"/>
                    </a:gs>
                    <a:gs pos="100000">
                      <a:srgbClr val="136FAD"/>
                    </a:gs>
                  </a:gsLst>
                  <a:lin ang="5400000" scaled="0"/>
                </a:gradFill>
                <a:latin typeface="Arial" pitchFamily="34" charset="0"/>
                <a:cs typeface="Arial" pitchFamily="34" charset="0"/>
              </a:defRPr>
            </a:lvl1pPr>
          </a:lstStyle>
          <a:p>
            <a:r>
              <a:rPr lang="en-US" dirty="0" smtClean="0"/>
              <a:t>Topic Title</a:t>
            </a:r>
            <a:endParaRPr lang="en-US" dirty="0"/>
          </a:p>
        </p:txBody>
      </p:sp>
      <p:sp>
        <p:nvSpPr>
          <p:cNvPr id="7" name="Picture Placeholder 2"/>
          <p:cNvSpPr>
            <a:spLocks noGrp="1"/>
          </p:cNvSpPr>
          <p:nvPr>
            <p:ph type="pic" sz="quarter" idx="11"/>
          </p:nvPr>
        </p:nvSpPr>
        <p:spPr>
          <a:xfrm>
            <a:off x="415637" y="1285875"/>
            <a:ext cx="8312727" cy="646331"/>
          </a:xfrm>
          <a:prstGeom prst="rect">
            <a:avLst/>
          </a:prstGeom>
        </p:spPr>
        <p:txBody>
          <a:bodyPr/>
          <a:lstStyle/>
          <a:p>
            <a:endParaRPr lang="en-US" dirty="0"/>
          </a:p>
        </p:txBody>
      </p:sp>
      <p:sp>
        <p:nvSpPr>
          <p:cNvPr id="3" name="Slide Number Placeholder 2"/>
          <p:cNvSpPr>
            <a:spLocks noGrp="1"/>
          </p:cNvSpPr>
          <p:nvPr>
            <p:ph type="sldNum" sz="quarter" idx="12"/>
          </p:nvPr>
        </p:nvSpPr>
        <p:spPr/>
        <p:txBody>
          <a:bodyPr/>
          <a:lstStyle/>
          <a:p>
            <a:fld id="{04A16395-33D8-43C9-97E7-9923FED370B1}" type="slidenum">
              <a:rPr lang="en-US" smtClean="0"/>
              <a:pPr/>
              <a:t>‹#›</a:t>
            </a:fld>
            <a:endParaRPr lang="en-US"/>
          </a:p>
        </p:txBody>
      </p:sp>
      <p:sp>
        <p:nvSpPr>
          <p:cNvPr id="8" name="Text Placeholder 11"/>
          <p:cNvSpPr>
            <a:spLocks noGrp="1"/>
          </p:cNvSpPr>
          <p:nvPr>
            <p:ph type="body" sz="quarter" idx="13" hasCustomPrompt="1"/>
          </p:nvPr>
        </p:nvSpPr>
        <p:spPr>
          <a:xfrm>
            <a:off x="4343400" y="285750"/>
            <a:ext cx="4655127" cy="307777"/>
          </a:xfrm>
          <a:prstGeom prst="rect">
            <a:avLst/>
          </a:prstGeom>
        </p:spPr>
        <p:txBody>
          <a:bodyPr anchor="ctr"/>
          <a:lstStyle>
            <a:lvl1pPr marL="0" marR="0" indent="0" algn="ctr" defTabSz="732617" rtl="0" eaLnBrk="1" fontAlgn="auto" latinLnBrk="0" hangingPunct="1">
              <a:lnSpc>
                <a:spcPct val="100000"/>
              </a:lnSpc>
              <a:spcBef>
                <a:spcPts val="0"/>
              </a:spcBef>
              <a:spcAft>
                <a:spcPts val="0"/>
              </a:spcAft>
              <a:buClrTx/>
              <a:buSzTx/>
              <a:buFontTx/>
              <a:buNone/>
              <a:tabLst/>
              <a:defRPr sz="2600" b="1" i="1">
                <a:solidFill>
                  <a:schemeClr val="bg1"/>
                </a:solidFill>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bg1"/>
                </a:solidFill>
                <a:latin typeface="Arial" pitchFamily="34" charset="0"/>
                <a:cs typeface="Arial" pitchFamily="34" charset="0"/>
              </a:rPr>
              <a:t>Presentation Title</a:t>
            </a:r>
          </a:p>
        </p:txBody>
      </p:sp>
    </p:spTree>
    <p:extLst>
      <p:ext uri="{BB962C8B-B14F-4D97-AF65-F5344CB8AC3E}">
        <p14:creationId xmlns:p14="http://schemas.microsoft.com/office/powerpoint/2010/main" val="2767532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12000">
              <a:srgbClr val="4F81BD"/>
            </a:gs>
            <a:gs pos="13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7235"/>
            <a:ext cx="8686800" cy="573315"/>
          </a:xfrm>
          <a:prstGeom prst="rect">
            <a:avLst/>
          </a:prstGeom>
        </p:spPr>
        <p:txBody>
          <a:bodyPr vert="horz" wrap="none"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666750"/>
            <a:ext cx="8686800" cy="2640723"/>
          </a:xfrm>
          <a:prstGeom prst="rect">
            <a:avLst/>
          </a:prstGeom>
        </p:spPr>
        <p:txBody>
          <a:bodyPr vert="horz" lIns="91440" tIns="45720" rIns="91440" bIns="4572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14256"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68D13-5EF5-42B0-A8BE-ADA17887028F}" type="datetimeFigureOut">
              <a:rPr lang="en-US" smtClean="0"/>
              <a:pPr/>
              <a:t>11/12/2013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8" name="Rectangle 7"/>
          <p:cNvSpPr/>
          <p:nvPr/>
        </p:nvSpPr>
        <p:spPr>
          <a:xfrm>
            <a:off x="0" y="4629150"/>
            <a:ext cx="9144000" cy="514350"/>
          </a:xfrm>
          <a:prstGeom prst="rect">
            <a:avLst/>
          </a:prstGeom>
          <a:gradFill>
            <a:gsLst>
              <a:gs pos="0">
                <a:schemeClr val="bg1">
                  <a:lumMod val="75000"/>
                </a:schemeClr>
              </a:gs>
              <a:gs pos="14000">
                <a:schemeClr val="bg2"/>
              </a:gs>
              <a:gs pos="15000">
                <a:schemeClr val="bg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400800" y="4705350"/>
            <a:ext cx="2438400" cy="338554"/>
          </a:xfrm>
          <a:prstGeom prst="rect">
            <a:avLst/>
          </a:prstGeom>
          <a:noFill/>
        </p:spPr>
        <p:txBody>
          <a:bodyPr wrap="square" rtlCol="0">
            <a:spAutoFit/>
          </a:bodyPr>
          <a:lstStyle/>
          <a:p>
            <a:pPr algn="ctr"/>
            <a:r>
              <a:rPr lang="en-US" sz="1600" b="1" baseline="0" dirty="0" smtClean="0">
                <a:solidFill>
                  <a:schemeClr val="tx2"/>
                </a:solidFill>
                <a:latin typeface="Arial" pitchFamily="34" charset="0"/>
                <a:cs typeface="Arial" pitchFamily="34" charset="0"/>
              </a:rPr>
              <a:t>2013</a:t>
            </a:r>
            <a:endParaRPr lang="en-US" sz="1200" b="1" dirty="0">
              <a:solidFill>
                <a:schemeClr val="tx2"/>
              </a:solidFill>
              <a:latin typeface="Arial" pitchFamily="34" charset="0"/>
              <a:cs typeface="Arial" pitchFamily="34" charset="0"/>
            </a:endParaRPr>
          </a:p>
        </p:txBody>
      </p:sp>
      <p:sp>
        <p:nvSpPr>
          <p:cNvPr id="6" name="Slide Number Placeholder 5"/>
          <p:cNvSpPr>
            <a:spLocks noGrp="1"/>
          </p:cNvSpPr>
          <p:nvPr>
            <p:ph type="sldNum" sz="quarter" idx="4"/>
          </p:nvPr>
        </p:nvSpPr>
        <p:spPr>
          <a:xfrm>
            <a:off x="6781800" y="4736306"/>
            <a:ext cx="2133600" cy="273844"/>
          </a:xfrm>
          <a:prstGeom prst="rect">
            <a:avLst/>
          </a:prstGeom>
        </p:spPr>
        <p:txBody>
          <a:bodyPr vert="horz" lIns="91440" tIns="45720" rIns="91440" bIns="45720" rtlCol="0" anchor="ctr"/>
          <a:lstStyle>
            <a:lvl1pPr algn="r">
              <a:defRPr sz="1200">
                <a:solidFill>
                  <a:schemeClr val="accent1"/>
                </a:solidFill>
              </a:defRPr>
            </a:lvl1pPr>
          </a:lstStyle>
          <a:p>
            <a:fld id="{EDC8AA99-7238-42D3-B68A-A4E1B56FEE73}" type="slidenum">
              <a:rPr lang="en-US" smtClean="0"/>
              <a:pPr/>
              <a:t>‹#›</a:t>
            </a:fld>
            <a:endParaRPr lang="en-US" dirty="0"/>
          </a:p>
        </p:txBody>
      </p:sp>
      <p:pic>
        <p:nvPicPr>
          <p:cNvPr id="13" name="Picture 12"/>
          <p:cNvPicPr>
            <a:picLocks noChangeAspect="1"/>
          </p:cNvPicPr>
          <p:nvPr/>
        </p:nvPicPr>
        <p:blipFill>
          <a:blip r:embed="rId10"/>
          <a:stretch>
            <a:fillRect/>
          </a:stretch>
        </p:blipFill>
        <p:spPr>
          <a:xfrm>
            <a:off x="304800" y="4705350"/>
            <a:ext cx="2743200" cy="385409"/>
          </a:xfrm>
          <a:prstGeom prst="rect">
            <a:avLst/>
          </a:prstGeom>
        </p:spPr>
      </p:pic>
    </p:spTree>
    <p:extLst>
      <p:ext uri="{BB962C8B-B14F-4D97-AF65-F5344CB8AC3E}">
        <p14:creationId xmlns:p14="http://schemas.microsoft.com/office/powerpoint/2010/main" val="4116082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 id="2147483656" r:id="rId6"/>
    <p:sldLayoutId id="2147483657" r:id="rId7"/>
    <p:sldLayoutId id="2147483658" r:id="rId8"/>
  </p:sldLayoutIdLst>
  <p:timing>
    <p:tnLst>
      <p:par>
        <p:cTn id="1" dur="indefinite" restart="never" nodeType="tmRoot"/>
      </p:par>
    </p:tnLst>
  </p:timing>
  <p:txStyles>
    <p:titleStyle>
      <a:lvl1pPr algn="l" defTabSz="914400" rtl="0" eaLnBrk="1" latinLnBrk="0" hangingPunct="1">
        <a:spcBef>
          <a:spcPct val="0"/>
        </a:spcBef>
        <a:buNone/>
        <a:defRPr sz="4400" b="1" kern="1200">
          <a:solidFill>
            <a:schemeClr val="bg1"/>
          </a:solidFill>
          <a:effectLst>
            <a:outerShdw blurRad="50800" dist="38100" dir="5400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roject-haystack.org/doc/Rest" TargetMode="External"/><Relationship Id="rId2" Type="http://schemas.openxmlformats.org/officeDocument/2006/relationships/hyperlink" Target="http://project-haystack.org/doc/TagModel#entities" TargetMode="Externa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youtu.be/VkrS8QzD_b4"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hyperlink" Target="http://vimeo.com/66602016" TargetMode="External"/><Relationship Id="rId3" Type="http://schemas.openxmlformats.org/officeDocument/2006/relationships/hyperlink" Target="http://project-haystack.org/download" TargetMode="External"/><Relationship Id="rId7" Type="http://schemas.openxmlformats.org/officeDocument/2006/relationships/hyperlink" Target="http://www.youtube.com/watch?v=VkrS8QzD_b4" TargetMode="External"/><Relationship Id="rId2" Type="http://schemas.openxmlformats.org/officeDocument/2006/relationships/hyperlink" Target="http://www.project-haystack.org/" TargetMode="External"/><Relationship Id="rId1" Type="http://schemas.openxmlformats.org/officeDocument/2006/relationships/slideLayout" Target="../slideLayouts/slideLayout6.xml"/><Relationship Id="rId6" Type="http://schemas.openxmlformats.org/officeDocument/2006/relationships/hyperlink" Target="http://automatedbuildings.com/news/aug13/interviews/130730114004briggs.html" TargetMode="External"/><Relationship Id="rId5" Type="http://schemas.openxmlformats.org/officeDocument/2006/relationships/hyperlink" Target="https://bitbucket.org/jasondbriggs/nhaystack" TargetMode="External"/><Relationship Id="rId4" Type="http://schemas.openxmlformats.org/officeDocument/2006/relationships/hyperlink" Target="http://www.skyfoundry.com/file/77/NHaystack-Overview-White-Paper.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facebook.com/FINProducts" TargetMode="External"/><Relationship Id="rId2" Type="http://schemas.openxmlformats.org/officeDocument/2006/relationships/hyperlink" Target="http://www.j2inn.com/" TargetMode="Externa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hyperlink" Target="http://www.linkedin.com/groups/FINproducts" TargetMode="External"/><Relationship Id="rId4" Type="http://schemas.openxmlformats.org/officeDocument/2006/relationships/hyperlink" Target="http://www.youtube.com/user/FINproduct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project-haystack.org/" TargetMode="External"/><Relationship Id="rId2" Type="http://schemas.openxmlformats.org/officeDocument/2006/relationships/hyperlink" Target="http://www.niagaraax.com/" TargetMode="Externa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hyperlink" Target="http://youtu.be/VkrS8QzD_b4" TargetMode="External"/><Relationship Id="rId4" Type="http://schemas.openxmlformats.org/officeDocument/2006/relationships/hyperlink" Target="http://project-haystack.org/doc/Res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Haystack Webinar Series</a:t>
            </a:r>
            <a:endParaRPr lang="en-US" dirty="0"/>
          </a:p>
        </p:txBody>
      </p:sp>
      <p:sp>
        <p:nvSpPr>
          <p:cNvPr id="7" name="Title 1"/>
          <p:cNvSpPr txBox="1">
            <a:spLocks/>
          </p:cNvSpPr>
          <p:nvPr/>
        </p:nvSpPr>
        <p:spPr>
          <a:xfrm>
            <a:off x="415637" y="1951785"/>
            <a:ext cx="8312727" cy="1458165"/>
          </a:xfrm>
          <a:prstGeom prst="rect">
            <a:avLst/>
          </a:prstGeom>
        </p:spPr>
        <p:txBody>
          <a:bodyPr vert="horz" wrap="none" lIns="91440" tIns="45720" rIns="91440" bIns="45720" rtlCol="0" anchor="ctr">
            <a:normAutofit/>
          </a:bodyPr>
          <a:lstStyle>
            <a:lvl1pPr algn="l" defTabSz="914400" rtl="0" eaLnBrk="1" latinLnBrk="0" hangingPunct="1">
              <a:spcBef>
                <a:spcPct val="0"/>
              </a:spcBef>
              <a:buNone/>
              <a:defRPr sz="4400" b="1" kern="1200">
                <a:solidFill>
                  <a:schemeClr val="bg1"/>
                </a:solidFill>
                <a:effectLst>
                  <a:outerShdw blurRad="50800" dist="38100" dir="5400000" algn="t" rotWithShape="0">
                    <a:prstClr val="black">
                      <a:alpha val="40000"/>
                    </a:prstClr>
                  </a:outerShdw>
                </a:effectLst>
                <a:latin typeface="+mj-lt"/>
                <a:ea typeface="+mj-ea"/>
                <a:cs typeface="+mj-cs"/>
              </a:defRPr>
            </a:lvl1pPr>
          </a:lstStyle>
          <a:p>
            <a:pPr algn="ctr"/>
            <a:r>
              <a:rPr lang="en-US" dirty="0" smtClean="0">
                <a:solidFill>
                  <a:schemeClr val="tx1"/>
                </a:solidFill>
              </a:rPr>
              <a:t>nHaystack</a:t>
            </a:r>
            <a:endParaRPr lang="en-US" dirty="0">
              <a:solidFill>
                <a:schemeClr val="tx1"/>
              </a:solidFill>
            </a:endParaRPr>
          </a:p>
        </p:txBody>
      </p:sp>
      <p:sp>
        <p:nvSpPr>
          <p:cNvPr id="8" name="Text Placeholder 3"/>
          <p:cNvSpPr txBox="1">
            <a:spLocks/>
          </p:cNvSpPr>
          <p:nvPr/>
        </p:nvSpPr>
        <p:spPr>
          <a:xfrm>
            <a:off x="2632364" y="2773456"/>
            <a:ext cx="3948545" cy="148040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smtClean="0">
              <a:solidFill>
                <a:schemeClr val="tx1"/>
              </a:solidFill>
            </a:endParaRPr>
          </a:p>
          <a:p>
            <a:r>
              <a:rPr lang="en-US" sz="3200" dirty="0" smtClean="0">
                <a:solidFill>
                  <a:schemeClr val="tx1"/>
                </a:solidFill>
              </a:rPr>
              <a:t>B. Scott Muench</a:t>
            </a:r>
          </a:p>
          <a:p>
            <a:r>
              <a:rPr lang="en-US" sz="1900" dirty="0" smtClean="0">
                <a:solidFill>
                  <a:schemeClr val="tx1"/>
                </a:solidFill>
              </a:rPr>
              <a:t>Vice President of Marketing and Business Development</a:t>
            </a:r>
            <a:endParaRPr lang="en-US" sz="1900" dirty="0">
              <a:solidFill>
                <a:schemeClr val="tx1"/>
              </a:solidFill>
            </a:endParaRPr>
          </a:p>
        </p:txBody>
      </p:sp>
    </p:spTree>
    <p:extLst>
      <p:ext uri="{BB962C8B-B14F-4D97-AF65-F5344CB8AC3E}">
        <p14:creationId xmlns:p14="http://schemas.microsoft.com/office/powerpoint/2010/main" val="3933844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How Can I get Started Using nHaystack?</a:t>
            </a:r>
            <a:endParaRPr lang="en-US" dirty="0"/>
          </a:p>
        </p:txBody>
      </p:sp>
      <p:sp>
        <p:nvSpPr>
          <p:cNvPr id="7" name="Text Placeholder 6"/>
          <p:cNvSpPr>
            <a:spLocks noGrp="1"/>
          </p:cNvSpPr>
          <p:nvPr>
            <p:ph type="body" sz="quarter" idx="10"/>
          </p:nvPr>
        </p:nvSpPr>
        <p:spPr>
          <a:xfrm>
            <a:off x="415638" y="1285875"/>
            <a:ext cx="4987635" cy="3096232"/>
          </a:xfrm>
        </p:spPr>
        <p:txBody>
          <a:bodyPr/>
          <a:lstStyle/>
          <a:p>
            <a:r>
              <a:rPr lang="en-US" sz="1600" smtClean="0"/>
              <a:t>To get started, install nhaystack.jar into an AX station. Then open the nhaystack palette in Workbench, and drag-and-drop the NHaystackService onto the "/Services" folder of your station.</a:t>
            </a:r>
          </a:p>
          <a:p>
            <a:r>
              <a:rPr lang="en-US" sz="1600" smtClean="0"/>
              <a:t>This is all you need to do to get rolling. Your station is now automatically serving up all its ControlPoint objects and Histories as haystack point </a:t>
            </a:r>
            <a:r>
              <a:rPr lang="en-US" sz="1600" smtClean="0">
                <a:hlinkClick r:id="rId2"/>
              </a:rPr>
              <a:t>recs</a:t>
            </a:r>
            <a:r>
              <a:rPr lang="en-US" sz="1600" smtClean="0"/>
              <a:t>, via the </a:t>
            </a:r>
            <a:r>
              <a:rPr lang="en-US" sz="1600" smtClean="0">
                <a:hlinkClick r:id="rId3"/>
              </a:rPr>
              <a:t>Haystack REST Api</a:t>
            </a:r>
            <a:r>
              <a:rPr lang="en-US" sz="1600" smtClean="0"/>
              <a:t>. Many of the tags that are defined as being associated with points, like kind, unit, tz, his, cur, etc. are automatically generated for you.</a:t>
            </a:r>
            <a:endParaRPr lang="en-US" sz="1600"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10</a:t>
            </a:fld>
            <a:endParaRPr lang="en-US"/>
          </a:p>
        </p:txBody>
      </p:sp>
      <p:sp>
        <p:nvSpPr>
          <p:cNvPr id="8" name="Text Placeholder 7"/>
          <p:cNvSpPr>
            <a:spLocks noGrp="1"/>
          </p:cNvSpPr>
          <p:nvPr>
            <p:ph type="body" sz="quarter" idx="13"/>
          </p:nvPr>
        </p:nvSpPr>
        <p:spPr>
          <a:xfrm>
            <a:off x="4366537" y="57150"/>
            <a:ext cx="4655127" cy="430887"/>
          </a:xfrm>
        </p:spPr>
        <p:txBody>
          <a:bodyPr/>
          <a:lstStyle/>
          <a:p>
            <a:r>
              <a:rPr lang="en-US" sz="2200" dirty="0" smtClean="0"/>
              <a:t>Getting Started</a:t>
            </a:r>
            <a:endParaRPr lang="en-US" sz="2200" dirty="0"/>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5905500" y="1311089"/>
            <a:ext cx="2753591" cy="3309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9586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Live Demo:</a:t>
            </a:r>
            <a:endParaRPr lang="en-US"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11</a:t>
            </a:fld>
            <a:endParaRPr lang="en-US"/>
          </a:p>
        </p:txBody>
      </p:sp>
      <p:sp>
        <p:nvSpPr>
          <p:cNvPr id="8" name="Text Placeholder 7"/>
          <p:cNvSpPr>
            <a:spLocks noGrp="1"/>
          </p:cNvSpPr>
          <p:nvPr>
            <p:ph type="body" sz="quarter" idx="13"/>
          </p:nvPr>
        </p:nvSpPr>
        <p:spPr>
          <a:xfrm>
            <a:off x="4366537" y="57150"/>
            <a:ext cx="4655127" cy="430887"/>
          </a:xfrm>
        </p:spPr>
        <p:txBody>
          <a:bodyPr/>
          <a:lstStyle/>
          <a:p>
            <a:r>
              <a:rPr lang="en-US" sz="2200" dirty="0" smtClean="0"/>
              <a:t>Getting Started</a:t>
            </a:r>
            <a:endParaRPr lang="en-US" sz="2200" dirty="0"/>
          </a:p>
        </p:txBody>
      </p:sp>
      <p:pic>
        <p:nvPicPr>
          <p:cNvPr id="1026" name="Picture 2">
            <a:hlinkClick r:id="rId2"/>
          </p:cNvPr>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23455" y="1304756"/>
            <a:ext cx="7897091" cy="3276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1221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To Learn More about Project-Haystack and nHaystack:</a:t>
            </a:r>
            <a:endParaRPr lang="en-US" dirty="0"/>
          </a:p>
        </p:txBody>
      </p:sp>
      <p:sp>
        <p:nvSpPr>
          <p:cNvPr id="3" name="Text Placeholder 2"/>
          <p:cNvSpPr>
            <a:spLocks noGrp="1"/>
          </p:cNvSpPr>
          <p:nvPr>
            <p:ph type="body" sz="quarter" idx="10"/>
          </p:nvPr>
        </p:nvSpPr>
        <p:spPr>
          <a:xfrm>
            <a:off x="415637" y="1285875"/>
            <a:ext cx="8520545" cy="2111347"/>
          </a:xfrm>
        </p:spPr>
        <p:txBody>
          <a:bodyPr/>
          <a:lstStyle/>
          <a:p>
            <a:r>
              <a:rPr lang="en-US" sz="1600" smtClean="0">
                <a:hlinkClick r:id="rId2"/>
              </a:rPr>
              <a:t>http://www.project-haystack.org/</a:t>
            </a:r>
            <a:endParaRPr lang="en-US" sz="1600" smtClean="0"/>
          </a:p>
          <a:p>
            <a:r>
              <a:rPr lang="en-US" sz="1600" smtClean="0">
                <a:hlinkClick r:id="rId3"/>
              </a:rPr>
              <a:t>http://project-haystack.org/download</a:t>
            </a:r>
            <a:endParaRPr lang="en-US" sz="1600" smtClean="0"/>
          </a:p>
          <a:p>
            <a:r>
              <a:rPr lang="en-US" sz="1600" smtClean="0">
                <a:hlinkClick r:id="rId4"/>
              </a:rPr>
              <a:t>http://www.skyfoundry.com/file/77/NHaystack-Overview-White-Paper.pdf</a:t>
            </a:r>
            <a:endParaRPr lang="en-US" sz="1600" smtClean="0"/>
          </a:p>
          <a:p>
            <a:r>
              <a:rPr lang="en-US" sz="1600" smtClean="0">
                <a:hlinkClick r:id="rId5"/>
              </a:rPr>
              <a:t>https://bitbucket.org/jasondbriggs/nhaystack</a:t>
            </a:r>
            <a:endParaRPr lang="en-US" sz="1600" smtClean="0"/>
          </a:p>
          <a:p>
            <a:r>
              <a:rPr lang="en-US" sz="1600" smtClean="0">
                <a:hlinkClick r:id="rId6"/>
              </a:rPr>
              <a:t>http://automatedbuildings.com/news/aug13/interviews/130730114004briggs.html</a:t>
            </a:r>
            <a:endParaRPr lang="en-US" sz="1600" smtClean="0"/>
          </a:p>
          <a:p>
            <a:r>
              <a:rPr lang="en-US" sz="1600" smtClean="0">
                <a:hlinkClick r:id="rId7"/>
              </a:rPr>
              <a:t>http://www.youtube.com/watch?v=VkrS8QzD_b4</a:t>
            </a:r>
            <a:endParaRPr lang="en-US" sz="1600" smtClean="0"/>
          </a:p>
          <a:p>
            <a:r>
              <a:rPr lang="en-US" sz="1600" smtClean="0">
                <a:hlinkClick r:id="rId8"/>
              </a:rPr>
              <a:t>http://vimeo.com/66602016</a:t>
            </a:r>
            <a:endParaRPr lang="en-US" sz="1600"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12</a:t>
            </a:fld>
            <a:endParaRPr lang="en-US"/>
          </a:p>
        </p:txBody>
      </p:sp>
      <p:sp>
        <p:nvSpPr>
          <p:cNvPr id="5" name="Text Placeholder 4"/>
          <p:cNvSpPr>
            <a:spLocks noGrp="1"/>
          </p:cNvSpPr>
          <p:nvPr>
            <p:ph type="body" sz="quarter" idx="13"/>
          </p:nvPr>
        </p:nvSpPr>
        <p:spPr>
          <a:xfrm>
            <a:off x="4366537" y="57150"/>
            <a:ext cx="4655127" cy="430887"/>
          </a:xfrm>
        </p:spPr>
        <p:txBody>
          <a:bodyPr/>
          <a:lstStyle/>
          <a:p>
            <a:r>
              <a:rPr lang="en-US" sz="2200" dirty="0" smtClean="0"/>
              <a:t>Resources</a:t>
            </a:r>
            <a:endParaRPr lang="en-US" sz="2200" dirty="0"/>
          </a:p>
        </p:txBody>
      </p:sp>
    </p:spTree>
    <p:extLst>
      <p:ext uri="{BB962C8B-B14F-4D97-AF65-F5344CB8AC3E}">
        <p14:creationId xmlns:p14="http://schemas.microsoft.com/office/powerpoint/2010/main" val="4135296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More about J2 Innovations</a:t>
            </a:r>
            <a:r>
              <a:rPr lang="en-US" smtClean="0"/>
              <a:t>:</a:t>
            </a:r>
            <a:endParaRPr lang="en-US" dirty="0"/>
          </a:p>
        </p:txBody>
      </p:sp>
      <p:sp>
        <p:nvSpPr>
          <p:cNvPr id="3" name="Text Placeholder 2"/>
          <p:cNvSpPr>
            <a:spLocks noGrp="1"/>
          </p:cNvSpPr>
          <p:nvPr>
            <p:ph type="body" sz="quarter" idx="10"/>
          </p:nvPr>
        </p:nvSpPr>
        <p:spPr>
          <a:xfrm>
            <a:off x="415637" y="1285875"/>
            <a:ext cx="8520545" cy="2997744"/>
          </a:xfrm>
        </p:spPr>
        <p:txBody>
          <a:bodyPr/>
          <a:lstStyle/>
          <a:p>
            <a:r>
              <a:rPr lang="en-US" sz="1600" smtClean="0"/>
              <a:t>B Scott Muench</a:t>
            </a:r>
          </a:p>
          <a:p>
            <a:r>
              <a:rPr lang="en-US" sz="1600" smtClean="0"/>
              <a:t>scottm@J2INN.com</a:t>
            </a:r>
          </a:p>
          <a:p>
            <a:r>
              <a:rPr lang="en-US" sz="1600" smtClean="0"/>
              <a:t>(909) 631-4141 direct</a:t>
            </a:r>
          </a:p>
          <a:p>
            <a:endParaRPr lang="en-US" sz="1600" smtClean="0"/>
          </a:p>
          <a:p>
            <a:r>
              <a:rPr lang="en-US" sz="1600" smtClean="0">
                <a:hlinkClick r:id="rId2"/>
              </a:rPr>
              <a:t>www.j2inn.com</a:t>
            </a:r>
            <a:endParaRPr lang="en-US" sz="1600" smtClean="0"/>
          </a:p>
          <a:p>
            <a:r>
              <a:rPr lang="en-US" sz="1600" smtClean="0">
                <a:hlinkClick r:id="rId3"/>
              </a:rPr>
              <a:t>www.facebook.com/FINproducts</a:t>
            </a:r>
            <a:endParaRPr lang="en-US" sz="1600" smtClean="0"/>
          </a:p>
          <a:p>
            <a:r>
              <a:rPr lang="en-US" sz="1600" smtClean="0">
                <a:hlinkClick r:id="rId4"/>
              </a:rPr>
              <a:t>http://www.youtube.com/user/FINproducts</a:t>
            </a:r>
            <a:endParaRPr lang="en-US" sz="1600" smtClean="0"/>
          </a:p>
          <a:p>
            <a:r>
              <a:rPr lang="en-US" sz="1600" smtClean="0">
                <a:hlinkClick r:id="rId5"/>
              </a:rPr>
              <a:t>http://www.linkedin.com/groups/FINproducts</a:t>
            </a:r>
            <a:endParaRPr lang="en-US" sz="1600" smtClean="0"/>
          </a:p>
          <a:p>
            <a:endParaRPr lang="en-US" sz="1600" smtClean="0"/>
          </a:p>
          <a:p>
            <a:pPr marL="0" indent="0">
              <a:buNone/>
            </a:pPr>
            <a:endParaRPr lang="en-US" sz="1600"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13</a:t>
            </a:fld>
            <a:endParaRPr lang="en-US"/>
          </a:p>
        </p:txBody>
      </p:sp>
      <p:sp>
        <p:nvSpPr>
          <p:cNvPr id="5" name="Text Placeholder 4"/>
          <p:cNvSpPr>
            <a:spLocks noGrp="1"/>
          </p:cNvSpPr>
          <p:nvPr>
            <p:ph type="body" sz="quarter" idx="13"/>
          </p:nvPr>
        </p:nvSpPr>
        <p:spPr>
          <a:xfrm>
            <a:off x="4366537" y="133350"/>
            <a:ext cx="4655127" cy="430887"/>
          </a:xfrm>
        </p:spPr>
        <p:txBody>
          <a:bodyPr/>
          <a:lstStyle/>
          <a:p>
            <a:r>
              <a:rPr lang="en-US" sz="2200" dirty="0" smtClean="0"/>
              <a:t>Thank you!</a:t>
            </a:r>
            <a:endParaRPr lang="en-US" sz="2200" dirty="0"/>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4800600" y="1657350"/>
            <a:ext cx="3532909" cy="683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5834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Who is J2 Innovations?</a:t>
            </a:r>
            <a:endParaRPr lang="en-US" dirty="0"/>
          </a:p>
        </p:txBody>
      </p:sp>
      <p:sp>
        <p:nvSpPr>
          <p:cNvPr id="7" name="Text Placeholder 6"/>
          <p:cNvSpPr>
            <a:spLocks noGrp="1"/>
          </p:cNvSpPr>
          <p:nvPr>
            <p:ph type="body" sz="quarter" idx="10"/>
          </p:nvPr>
        </p:nvSpPr>
        <p:spPr>
          <a:xfrm>
            <a:off x="4641274" y="1285875"/>
            <a:ext cx="4156363" cy="2148280"/>
          </a:xfrm>
        </p:spPr>
        <p:txBody>
          <a:bodyPr/>
          <a:lstStyle/>
          <a:p>
            <a:endParaRPr lang="en-US" sz="1600" dirty="0" smtClean="0"/>
          </a:p>
          <a:p>
            <a:r>
              <a:rPr lang="en-US" sz="1400" dirty="0" smtClean="0">
                <a:latin typeface="Arial" panose="020B0604020202020204" pitchFamily="34" charset="0"/>
                <a:cs typeface="Arial" panose="020B0604020202020204" pitchFamily="34" charset="0"/>
              </a:rPr>
              <a:t>Founded in 2009</a:t>
            </a:r>
          </a:p>
          <a:p>
            <a:r>
              <a:rPr lang="en-US" sz="1400" dirty="0" smtClean="0">
                <a:latin typeface="Arial" panose="020B0604020202020204" pitchFamily="34" charset="0"/>
                <a:cs typeface="Arial" panose="020B0604020202020204" pitchFamily="34" charset="0"/>
              </a:rPr>
              <a:t>HQ in Chino, California</a:t>
            </a:r>
          </a:p>
          <a:p>
            <a:r>
              <a:rPr lang="en-US" sz="1400" dirty="0" smtClean="0">
                <a:latin typeface="Arial" panose="020B0604020202020204" pitchFamily="34" charset="0"/>
                <a:cs typeface="Arial" panose="020B0604020202020204" pitchFamily="34" charset="0"/>
              </a:rPr>
              <a:t>20 talented employees globally</a:t>
            </a:r>
          </a:p>
          <a:p>
            <a:r>
              <a:rPr lang="en-US" sz="1400" dirty="0" smtClean="0">
                <a:latin typeface="Arial" panose="020B0604020202020204" pitchFamily="34" charset="0"/>
                <a:cs typeface="Arial" panose="020B0604020202020204" pitchFamily="34" charset="0"/>
              </a:rPr>
              <a:t>Offices located in:</a:t>
            </a:r>
          </a:p>
          <a:p>
            <a:pPr marL="595252" lvl="1" indent="-228943"/>
            <a:r>
              <a:rPr lang="en-US" sz="1400" dirty="0" smtClean="0"/>
              <a:t>Chino, California</a:t>
            </a:r>
          </a:p>
          <a:p>
            <a:pPr marL="595252" lvl="1" indent="-228943"/>
            <a:r>
              <a:rPr lang="en-US" sz="1400" dirty="0" smtClean="0"/>
              <a:t>Richmond, Virginia</a:t>
            </a:r>
          </a:p>
          <a:p>
            <a:pPr marL="595252" lvl="1" indent="-228943"/>
            <a:r>
              <a:rPr lang="en-US" sz="1400" dirty="0" smtClean="0"/>
              <a:t>Bucharest, Romania</a:t>
            </a:r>
            <a:endParaRPr lang="en-US" sz="1400" dirty="0"/>
          </a:p>
        </p:txBody>
      </p:sp>
      <p:pic>
        <p:nvPicPr>
          <p:cNvPr id="10" name="Picture Placeholder 9"/>
          <p:cNvPicPr>
            <a:picLocks noGrp="1" noChangeAspect="1"/>
          </p:cNvPicPr>
          <p:nvPr>
            <p:ph type="pic" sz="quarter" idx="11"/>
          </p:nvPr>
        </p:nvPicPr>
        <p:blipFill rotWithShape="1">
          <a:blip r:embed="rId2" cstate="email">
            <a:extLst>
              <a:ext uri="{28A0092B-C50C-407E-A947-70E740481C1C}">
                <a14:useLocalDpi xmlns:a14="http://schemas.microsoft.com/office/drawing/2010/main"/>
              </a:ext>
            </a:extLst>
          </a:blip>
          <a:srcRect/>
          <a:stretch/>
        </p:blipFill>
        <p:spPr>
          <a:xfrm>
            <a:off x="484910" y="1613647"/>
            <a:ext cx="4087090" cy="1604749"/>
          </a:xfrm>
        </p:spPr>
      </p:pic>
      <p:sp>
        <p:nvSpPr>
          <p:cNvPr id="4" name="Slide Number Placeholder 3"/>
          <p:cNvSpPr>
            <a:spLocks noGrp="1"/>
          </p:cNvSpPr>
          <p:nvPr>
            <p:ph type="sldNum" sz="quarter" idx="12"/>
          </p:nvPr>
        </p:nvSpPr>
        <p:spPr/>
        <p:txBody>
          <a:bodyPr/>
          <a:lstStyle/>
          <a:p>
            <a:fld id="{04A16395-33D8-43C9-97E7-9923FED370B1}" type="slidenum">
              <a:rPr lang="en-US" smtClean="0"/>
              <a:pPr/>
              <a:t>2</a:t>
            </a:fld>
            <a:endParaRPr lang="en-US"/>
          </a:p>
        </p:txBody>
      </p:sp>
      <p:sp>
        <p:nvSpPr>
          <p:cNvPr id="9" name="Text Placeholder 8"/>
          <p:cNvSpPr>
            <a:spLocks noGrp="1"/>
          </p:cNvSpPr>
          <p:nvPr>
            <p:ph type="body" sz="quarter" idx="13"/>
          </p:nvPr>
        </p:nvSpPr>
        <p:spPr>
          <a:xfrm>
            <a:off x="4366537" y="133350"/>
            <a:ext cx="4655127" cy="430887"/>
          </a:xfrm>
        </p:spPr>
        <p:txBody>
          <a:bodyPr/>
          <a:lstStyle/>
          <a:p>
            <a:r>
              <a:rPr lang="en-US" b="0" dirty="0" smtClean="0"/>
              <a:t>Company Overview</a:t>
            </a:r>
            <a:endParaRPr lang="en-US" b="0" dirty="0"/>
          </a:p>
        </p:txBody>
      </p:sp>
      <p:sp>
        <p:nvSpPr>
          <p:cNvPr id="11" name="TextBox 10"/>
          <p:cNvSpPr txBox="1"/>
          <p:nvPr/>
        </p:nvSpPr>
        <p:spPr>
          <a:xfrm>
            <a:off x="4918364" y="3429001"/>
            <a:ext cx="3532909" cy="951141"/>
          </a:xfrm>
          <a:prstGeom prst="rect">
            <a:avLst/>
          </a:prstGeom>
          <a:noFill/>
        </p:spPr>
        <p:txBody>
          <a:bodyPr wrap="square" lIns="73262" tIns="36631" rIns="73262" bIns="36631" rtlCol="0">
            <a:spAutoFit/>
          </a:bodyPr>
          <a:lstStyle/>
          <a:p>
            <a:pPr algn="ctr"/>
            <a:r>
              <a:rPr lang="en-US" sz="1900" i="1" dirty="0"/>
              <a:t>“Our goal is to enhance the way humans </a:t>
            </a:r>
            <a:r>
              <a:rPr lang="en-US" sz="1900" i="1" dirty="0"/>
              <a:t>i</a:t>
            </a:r>
            <a:r>
              <a:rPr lang="en-US" sz="1900" i="1" dirty="0"/>
              <a:t>nteract with the </a:t>
            </a:r>
            <a:r>
              <a:rPr lang="en-US" sz="1900" i="1" dirty="0"/>
              <a:t>c</a:t>
            </a:r>
            <a:r>
              <a:rPr lang="en-US" sz="1900" i="1" dirty="0"/>
              <a:t>onnected world”</a:t>
            </a:r>
            <a:endParaRPr lang="en-US" sz="1900" i="1"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62000" y="3539359"/>
            <a:ext cx="3532909" cy="683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8032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What is </a:t>
            </a:r>
            <a:r>
              <a:rPr lang="en-US" smtClean="0"/>
              <a:t>nHaystack</a:t>
            </a:r>
            <a:r>
              <a:rPr lang="en-US" smtClean="0"/>
              <a:t>?</a:t>
            </a:r>
            <a:endParaRPr lang="en-US" dirty="0"/>
          </a:p>
        </p:txBody>
      </p:sp>
      <p:sp>
        <p:nvSpPr>
          <p:cNvPr id="7" name="Text Placeholder 6"/>
          <p:cNvSpPr>
            <a:spLocks noGrp="1"/>
          </p:cNvSpPr>
          <p:nvPr>
            <p:ph type="body" sz="quarter" idx="10"/>
          </p:nvPr>
        </p:nvSpPr>
        <p:spPr>
          <a:xfrm>
            <a:off x="415638" y="1285875"/>
            <a:ext cx="8243454" cy="1077218"/>
          </a:xfrm>
        </p:spPr>
        <p:txBody>
          <a:bodyPr/>
          <a:lstStyle/>
          <a:p>
            <a:r>
              <a:rPr lang="en-US" sz="1600" smtClean="0"/>
              <a:t>nHaystack is an open-source </a:t>
            </a:r>
            <a:r>
              <a:rPr lang="en-US" sz="1600" smtClean="0">
                <a:hlinkClick r:id="rId2"/>
              </a:rPr>
              <a:t>Niagara AX</a:t>
            </a:r>
            <a:r>
              <a:rPr lang="en-US" sz="1600" smtClean="0"/>
              <a:t> module that enables Niagara stations (JACE and WebSupervisor) to serve data in the </a:t>
            </a:r>
            <a:r>
              <a:rPr lang="en-US" sz="1600" smtClean="0">
                <a:hlinkClick r:id="rId3"/>
              </a:rPr>
              <a:t>Project Haystack</a:t>
            </a:r>
            <a:r>
              <a:rPr lang="en-US" sz="1600" smtClean="0"/>
              <a:t> format, via a </a:t>
            </a:r>
            <a:r>
              <a:rPr lang="en-US" sz="1600" smtClean="0">
                <a:hlinkClick r:id="rId4"/>
              </a:rPr>
              <a:t>RESTful</a:t>
            </a:r>
            <a:r>
              <a:rPr lang="en-US" sz="1600" smtClean="0"/>
              <a:t> protocol. Using nHaystack, external applications receive data that includes essential meta data (tags) to describe the </a:t>
            </a:r>
            <a:r>
              <a:rPr lang="en-US" sz="1600" b="1" smtClean="0"/>
              <a:t>meaning</a:t>
            </a:r>
            <a:r>
              <a:rPr lang="en-US" sz="1600" smtClean="0"/>
              <a:t> of the data.</a:t>
            </a:r>
            <a:endParaRPr lang="en-US" sz="1600" b="1" i="1"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3</a:t>
            </a:fld>
            <a:endParaRPr lang="en-US"/>
          </a:p>
        </p:txBody>
      </p:sp>
      <p:sp>
        <p:nvSpPr>
          <p:cNvPr id="8" name="Text Placeholder 7"/>
          <p:cNvSpPr>
            <a:spLocks noGrp="1"/>
          </p:cNvSpPr>
          <p:nvPr>
            <p:ph type="body" sz="quarter" idx="13"/>
          </p:nvPr>
        </p:nvSpPr>
        <p:spPr>
          <a:xfrm>
            <a:off x="4366537" y="133350"/>
            <a:ext cx="4655127" cy="430887"/>
          </a:xfrm>
        </p:spPr>
        <p:txBody>
          <a:bodyPr/>
          <a:lstStyle/>
          <a:p>
            <a:r>
              <a:rPr lang="en-US" sz="2200" dirty="0" smtClean="0"/>
              <a:t>Technology Overview</a:t>
            </a:r>
            <a:endParaRPr lang="en-US" sz="2200" dirty="0"/>
          </a:p>
        </p:txBody>
      </p:sp>
      <p:pic>
        <p:nvPicPr>
          <p:cNvPr id="1026" name="Picture 2">
            <a:hlinkClick r:id="rId5"/>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008909" y="2370044"/>
            <a:ext cx="5056909" cy="2230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5217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The Challenge with Current BAS </a:t>
            </a:r>
            <a:r>
              <a:rPr lang="en-US" smtClean="0"/>
              <a:t>Installations</a:t>
            </a:r>
            <a:r>
              <a:rPr lang="en-US" smtClean="0"/>
              <a:t>?</a:t>
            </a:r>
            <a:endParaRPr lang="en-US" dirty="0"/>
          </a:p>
        </p:txBody>
      </p:sp>
      <p:sp>
        <p:nvSpPr>
          <p:cNvPr id="7" name="Text Placeholder 6"/>
          <p:cNvSpPr>
            <a:spLocks noGrp="1"/>
          </p:cNvSpPr>
          <p:nvPr>
            <p:ph type="body" sz="quarter" idx="10"/>
          </p:nvPr>
        </p:nvSpPr>
        <p:spPr>
          <a:xfrm>
            <a:off x="415638" y="1285875"/>
            <a:ext cx="6199908" cy="1618905"/>
          </a:xfrm>
        </p:spPr>
        <p:txBody>
          <a:bodyPr/>
          <a:lstStyle/>
          <a:p>
            <a:r>
              <a:rPr lang="en-US" sz="1600" smtClean="0"/>
              <a:t>Today open protocols like BACNet, LONWorks, and Modbus have significantly increased the standardization and interoperability of disparate systems. </a:t>
            </a:r>
          </a:p>
          <a:p>
            <a:r>
              <a:rPr lang="en-US" sz="1600" smtClean="0"/>
              <a:t>Unfortunately the information is still in many places and locked up in the point data which can have widely varying point names to describe the meaning of the data.</a:t>
            </a:r>
            <a:endParaRPr lang="en-US" sz="1600" b="1" i="1"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4</a:t>
            </a:fld>
            <a:endParaRPr lang="en-US"/>
          </a:p>
        </p:txBody>
      </p:sp>
      <p:sp>
        <p:nvSpPr>
          <p:cNvPr id="8" name="Text Placeholder 7"/>
          <p:cNvSpPr>
            <a:spLocks noGrp="1"/>
          </p:cNvSpPr>
          <p:nvPr>
            <p:ph type="body" sz="quarter" idx="13"/>
          </p:nvPr>
        </p:nvSpPr>
        <p:spPr>
          <a:xfrm>
            <a:off x="4366537" y="133350"/>
            <a:ext cx="4655127" cy="430887"/>
          </a:xfrm>
        </p:spPr>
        <p:txBody>
          <a:bodyPr/>
          <a:lstStyle/>
          <a:p>
            <a:r>
              <a:rPr lang="en-US" sz="2200" dirty="0" smtClean="0"/>
              <a:t>Technology Overview</a:t>
            </a:r>
            <a:endParaRPr lang="en-US" sz="2200" dirty="0"/>
          </a:p>
        </p:txBody>
      </p:sp>
      <p:pic>
        <p:nvPicPr>
          <p:cNvPr id="5122"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6662943" y="1027108"/>
            <a:ext cx="2134694" cy="356469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TextBox 2"/>
          <p:cNvSpPr txBox="1"/>
          <p:nvPr/>
        </p:nvSpPr>
        <p:spPr>
          <a:xfrm>
            <a:off x="1454727" y="3176868"/>
            <a:ext cx="1385455" cy="350976"/>
          </a:xfrm>
          <a:prstGeom prst="rect">
            <a:avLst/>
          </a:prstGeom>
          <a:noFill/>
        </p:spPr>
        <p:txBody>
          <a:bodyPr wrap="square" lIns="73262" tIns="36631" rIns="73262" bIns="36631" rtlCol="0">
            <a:spAutoFit/>
          </a:bodyPr>
          <a:lstStyle/>
          <a:p>
            <a:r>
              <a:rPr lang="en-US" dirty="0" smtClean="0"/>
              <a:t>RMT_SP</a:t>
            </a:r>
            <a:endParaRPr lang="en-US" dirty="0"/>
          </a:p>
        </p:txBody>
      </p:sp>
      <p:sp>
        <p:nvSpPr>
          <p:cNvPr id="10" name="TextBox 9"/>
          <p:cNvSpPr txBox="1"/>
          <p:nvPr/>
        </p:nvSpPr>
        <p:spPr>
          <a:xfrm>
            <a:off x="554182" y="3630706"/>
            <a:ext cx="2355273" cy="350976"/>
          </a:xfrm>
          <a:prstGeom prst="rect">
            <a:avLst/>
          </a:prstGeom>
          <a:noFill/>
        </p:spPr>
        <p:txBody>
          <a:bodyPr wrap="square" lIns="73262" tIns="36631" rIns="73262" bIns="36631" rtlCol="0">
            <a:spAutoFit/>
          </a:bodyPr>
          <a:lstStyle/>
          <a:p>
            <a:r>
              <a:rPr lang="en-US" dirty="0" smtClean="0"/>
              <a:t>Zone_1_temperature</a:t>
            </a:r>
            <a:endParaRPr lang="en-US" dirty="0"/>
          </a:p>
        </p:txBody>
      </p:sp>
      <p:sp>
        <p:nvSpPr>
          <p:cNvPr id="11" name="TextBox 10"/>
          <p:cNvSpPr txBox="1"/>
          <p:nvPr/>
        </p:nvSpPr>
        <p:spPr>
          <a:xfrm>
            <a:off x="3602182" y="2809456"/>
            <a:ext cx="2355273" cy="350976"/>
          </a:xfrm>
          <a:prstGeom prst="rect">
            <a:avLst/>
          </a:prstGeom>
          <a:noFill/>
        </p:spPr>
        <p:txBody>
          <a:bodyPr wrap="square" lIns="73262" tIns="36631" rIns="73262" bIns="36631" rtlCol="0">
            <a:spAutoFit/>
          </a:bodyPr>
          <a:lstStyle/>
          <a:p>
            <a:r>
              <a:rPr lang="en-US" dirty="0" err="1" smtClean="0"/>
              <a:t>MainMeter</a:t>
            </a:r>
            <a:endParaRPr lang="en-US" dirty="0"/>
          </a:p>
        </p:txBody>
      </p:sp>
      <p:sp>
        <p:nvSpPr>
          <p:cNvPr id="12" name="TextBox 11"/>
          <p:cNvSpPr txBox="1"/>
          <p:nvPr/>
        </p:nvSpPr>
        <p:spPr>
          <a:xfrm>
            <a:off x="3394364" y="3301968"/>
            <a:ext cx="2355273" cy="350976"/>
          </a:xfrm>
          <a:prstGeom prst="rect">
            <a:avLst/>
          </a:prstGeom>
          <a:noFill/>
        </p:spPr>
        <p:txBody>
          <a:bodyPr wrap="square" lIns="73262" tIns="36631" rIns="73262" bIns="36631" rtlCol="0">
            <a:spAutoFit/>
          </a:bodyPr>
          <a:lstStyle/>
          <a:p>
            <a:r>
              <a:rPr lang="en-US" dirty="0" smtClean="0"/>
              <a:t>AHU-1_SA</a:t>
            </a:r>
            <a:endParaRPr lang="en-US" dirty="0"/>
          </a:p>
        </p:txBody>
      </p:sp>
      <p:sp>
        <p:nvSpPr>
          <p:cNvPr id="13" name="TextBox 12"/>
          <p:cNvSpPr txBox="1"/>
          <p:nvPr/>
        </p:nvSpPr>
        <p:spPr>
          <a:xfrm>
            <a:off x="2770909" y="4034118"/>
            <a:ext cx="1039091" cy="350976"/>
          </a:xfrm>
          <a:prstGeom prst="rect">
            <a:avLst/>
          </a:prstGeom>
          <a:noFill/>
        </p:spPr>
        <p:txBody>
          <a:bodyPr wrap="square" lIns="73262" tIns="36631" rIns="73262" bIns="36631" rtlCol="0">
            <a:spAutoFit/>
          </a:bodyPr>
          <a:lstStyle/>
          <a:p>
            <a:r>
              <a:rPr lang="en-US" dirty="0" smtClean="0"/>
              <a:t>DAT</a:t>
            </a:r>
            <a:endParaRPr lang="en-US" dirty="0"/>
          </a:p>
        </p:txBody>
      </p:sp>
      <p:sp>
        <p:nvSpPr>
          <p:cNvPr id="14" name="TextBox 13"/>
          <p:cNvSpPr txBox="1"/>
          <p:nvPr/>
        </p:nvSpPr>
        <p:spPr>
          <a:xfrm>
            <a:off x="3948545" y="3840133"/>
            <a:ext cx="2355273" cy="350976"/>
          </a:xfrm>
          <a:prstGeom prst="rect">
            <a:avLst/>
          </a:prstGeom>
          <a:noFill/>
        </p:spPr>
        <p:txBody>
          <a:bodyPr wrap="square" lIns="73262" tIns="36631" rIns="73262" bIns="36631" rtlCol="0">
            <a:spAutoFit/>
          </a:bodyPr>
          <a:lstStyle/>
          <a:p>
            <a:r>
              <a:rPr lang="en-US" dirty="0" smtClean="0"/>
              <a:t>Bld321_Elec_Meter</a:t>
            </a:r>
            <a:endParaRPr lang="en-US" dirty="0"/>
          </a:p>
        </p:txBody>
      </p:sp>
      <p:sp>
        <p:nvSpPr>
          <p:cNvPr id="15" name="TextBox 14"/>
          <p:cNvSpPr txBox="1"/>
          <p:nvPr/>
        </p:nvSpPr>
        <p:spPr>
          <a:xfrm>
            <a:off x="3459990" y="4358112"/>
            <a:ext cx="2355273" cy="350976"/>
          </a:xfrm>
          <a:prstGeom prst="rect">
            <a:avLst/>
          </a:prstGeom>
          <a:noFill/>
        </p:spPr>
        <p:txBody>
          <a:bodyPr wrap="square" lIns="73262" tIns="36631" rIns="73262" bIns="36631" rtlCol="0">
            <a:spAutoFit/>
          </a:bodyPr>
          <a:lstStyle/>
          <a:p>
            <a:r>
              <a:rPr lang="en-US" dirty="0" smtClean="0"/>
              <a:t>RHT_765SUPTEMP</a:t>
            </a:r>
            <a:endParaRPr lang="en-US" dirty="0"/>
          </a:p>
        </p:txBody>
      </p:sp>
      <p:sp>
        <p:nvSpPr>
          <p:cNvPr id="16" name="TextBox 15"/>
          <p:cNvSpPr txBox="1"/>
          <p:nvPr/>
        </p:nvSpPr>
        <p:spPr>
          <a:xfrm>
            <a:off x="762000" y="4276356"/>
            <a:ext cx="2355273" cy="350976"/>
          </a:xfrm>
          <a:prstGeom prst="rect">
            <a:avLst/>
          </a:prstGeom>
          <a:noFill/>
        </p:spPr>
        <p:txBody>
          <a:bodyPr wrap="square" lIns="73262" tIns="36631" rIns="73262" bIns="36631" rtlCol="0">
            <a:spAutoFit/>
          </a:bodyPr>
          <a:lstStyle/>
          <a:p>
            <a:r>
              <a:rPr lang="en-US" dirty="0" smtClean="0"/>
              <a:t>RTU_5-HeatStage1</a:t>
            </a:r>
            <a:endParaRPr lang="en-US" dirty="0"/>
          </a:p>
        </p:txBody>
      </p:sp>
      <p:sp>
        <p:nvSpPr>
          <p:cNvPr id="17" name="TextBox 16"/>
          <p:cNvSpPr txBox="1"/>
          <p:nvPr/>
        </p:nvSpPr>
        <p:spPr>
          <a:xfrm>
            <a:off x="5038680" y="3073481"/>
            <a:ext cx="1265139" cy="350976"/>
          </a:xfrm>
          <a:prstGeom prst="rect">
            <a:avLst/>
          </a:prstGeom>
          <a:noFill/>
        </p:spPr>
        <p:txBody>
          <a:bodyPr wrap="square" lIns="73262" tIns="36631" rIns="73262" bIns="36631" rtlCol="0">
            <a:spAutoFit/>
          </a:bodyPr>
          <a:lstStyle/>
          <a:p>
            <a:r>
              <a:rPr lang="en-US" dirty="0" smtClean="0"/>
              <a:t>OAT</a:t>
            </a:r>
            <a:endParaRPr lang="en-US" dirty="0"/>
          </a:p>
        </p:txBody>
      </p:sp>
      <p:sp>
        <p:nvSpPr>
          <p:cNvPr id="18" name="TextBox 17"/>
          <p:cNvSpPr txBox="1"/>
          <p:nvPr/>
        </p:nvSpPr>
        <p:spPr>
          <a:xfrm>
            <a:off x="1064613" y="2811990"/>
            <a:ext cx="1706296" cy="350976"/>
          </a:xfrm>
          <a:prstGeom prst="rect">
            <a:avLst/>
          </a:prstGeom>
          <a:noFill/>
        </p:spPr>
        <p:txBody>
          <a:bodyPr wrap="square" lIns="73262" tIns="36631" rIns="73262" bIns="36631" rtlCol="0">
            <a:spAutoFit/>
          </a:bodyPr>
          <a:lstStyle/>
          <a:p>
            <a:r>
              <a:rPr lang="en-US" dirty="0" err="1" smtClean="0"/>
              <a:t>OSA_temp</a:t>
            </a:r>
            <a:endParaRPr lang="en-US" dirty="0"/>
          </a:p>
        </p:txBody>
      </p:sp>
    </p:spTree>
    <p:extLst>
      <p:ext uri="{BB962C8B-B14F-4D97-AF65-F5344CB8AC3E}">
        <p14:creationId xmlns:p14="http://schemas.microsoft.com/office/powerpoint/2010/main" val="13859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4A16395-33D8-43C9-97E7-9923FED370B1}" type="slidenum">
              <a:rPr lang="en-US" smtClean="0"/>
              <a:pPr/>
              <a:t>5</a:t>
            </a:fld>
            <a:endParaRPr lang="en-US"/>
          </a:p>
        </p:txBody>
      </p:sp>
      <p:sp>
        <p:nvSpPr>
          <p:cNvPr id="8" name="Text Placeholder 7"/>
          <p:cNvSpPr>
            <a:spLocks noGrp="1"/>
          </p:cNvSpPr>
          <p:nvPr>
            <p:ph type="body" sz="quarter" idx="4294967295"/>
          </p:nvPr>
        </p:nvSpPr>
        <p:spPr>
          <a:xfrm>
            <a:off x="415637" y="-94420"/>
            <a:ext cx="4655127" cy="430887"/>
          </a:xfrm>
        </p:spPr>
        <p:txBody>
          <a:bodyPr/>
          <a:lstStyle/>
          <a:p>
            <a:r>
              <a:rPr lang="en-US" sz="2200" b="0" smtClean="0"/>
              <a:t>Technology Overview</a:t>
            </a:r>
            <a:endParaRPr lang="en-US" sz="2200" b="0" dirty="0"/>
          </a:p>
        </p:txBody>
      </p:sp>
      <p:pic>
        <p:nvPicPr>
          <p:cNvPr id="9" name="Content Placeholder 6"/>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tretch>
            <a:fillRect/>
          </a:stretch>
        </p:blipFill>
        <p:spPr>
          <a:xfrm>
            <a:off x="2288129" y="666750"/>
            <a:ext cx="4359924" cy="3966978"/>
          </a:xfrm>
        </p:spPr>
      </p:pic>
    </p:spTree>
    <p:extLst>
      <p:ext uri="{BB962C8B-B14F-4D97-AF65-F5344CB8AC3E}">
        <p14:creationId xmlns:p14="http://schemas.microsoft.com/office/powerpoint/2010/main" val="2626834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What does </a:t>
            </a:r>
            <a:r>
              <a:rPr lang="en-US" smtClean="0"/>
              <a:t>nHaystack do for the me</a:t>
            </a:r>
            <a:r>
              <a:rPr lang="en-US" smtClean="0"/>
              <a:t>?</a:t>
            </a:r>
            <a:endParaRPr lang="en-US" dirty="0"/>
          </a:p>
        </p:txBody>
      </p:sp>
      <p:sp>
        <p:nvSpPr>
          <p:cNvPr id="7" name="Text Placeholder 6"/>
          <p:cNvSpPr>
            <a:spLocks noGrp="1"/>
          </p:cNvSpPr>
          <p:nvPr>
            <p:ph type="body" sz="quarter" idx="10"/>
          </p:nvPr>
        </p:nvSpPr>
        <p:spPr>
          <a:xfrm>
            <a:off x="415638" y="1285875"/>
            <a:ext cx="2840181" cy="3096232"/>
          </a:xfrm>
        </p:spPr>
        <p:txBody>
          <a:bodyPr/>
          <a:lstStyle/>
          <a:p>
            <a:r>
              <a:rPr lang="en-US" sz="1600" smtClean="0"/>
              <a:t>nHaystack automatically generates standard tags for all the ControlPoints in your system. </a:t>
            </a:r>
          </a:p>
          <a:p>
            <a:r>
              <a:rPr lang="en-US" sz="1600" smtClean="0"/>
              <a:t>This feature allows for connecting immediately to the Niagara Station via Haystack once the nHaystack module has been installed, without requiring any further configuration. </a:t>
            </a:r>
            <a:endParaRPr lang="en-US" sz="1600" b="1" i="1"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6</a:t>
            </a:fld>
            <a:endParaRPr lang="en-US"/>
          </a:p>
        </p:txBody>
      </p:sp>
      <p:sp>
        <p:nvSpPr>
          <p:cNvPr id="8" name="Text Placeholder 7"/>
          <p:cNvSpPr>
            <a:spLocks noGrp="1"/>
          </p:cNvSpPr>
          <p:nvPr>
            <p:ph type="body" sz="quarter" idx="13"/>
          </p:nvPr>
        </p:nvSpPr>
        <p:spPr>
          <a:xfrm>
            <a:off x="4366537" y="83463"/>
            <a:ext cx="4655127" cy="430887"/>
          </a:xfrm>
        </p:spPr>
        <p:txBody>
          <a:bodyPr/>
          <a:lstStyle/>
          <a:p>
            <a:r>
              <a:rPr lang="en-US" sz="2200" dirty="0" smtClean="0"/>
              <a:t>Technology Overview</a:t>
            </a:r>
            <a:endParaRPr lang="en-US" sz="2200" dirty="0"/>
          </a:p>
        </p:txBody>
      </p:sp>
      <p:pic>
        <p:nvPicPr>
          <p:cNvPr id="6146" name="Picture 2" descr="C:\Users\ScottM\Dropbox\MarketingTeam\MarketingAds\nHaystackWB_tool.PN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3394364" y="1311089"/>
            <a:ext cx="5304833" cy="2730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897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mtClean="0"/>
              <a:t>What does </a:t>
            </a:r>
            <a:r>
              <a:rPr lang="en-US" smtClean="0"/>
              <a:t>nHaystack do for the me</a:t>
            </a:r>
            <a:r>
              <a:rPr lang="en-US" smtClean="0"/>
              <a:t>? (continued)</a:t>
            </a:r>
            <a:endParaRPr lang="en-US" dirty="0"/>
          </a:p>
        </p:txBody>
      </p:sp>
      <p:sp>
        <p:nvSpPr>
          <p:cNvPr id="7" name="Text Placeholder 6"/>
          <p:cNvSpPr>
            <a:spLocks noGrp="1"/>
          </p:cNvSpPr>
          <p:nvPr>
            <p:ph type="body" sz="quarter" idx="10"/>
          </p:nvPr>
        </p:nvSpPr>
        <p:spPr>
          <a:xfrm>
            <a:off x="415638" y="1285875"/>
            <a:ext cx="8243454" cy="1865126"/>
          </a:xfrm>
        </p:spPr>
        <p:txBody>
          <a:bodyPr/>
          <a:lstStyle/>
          <a:p>
            <a:r>
              <a:rPr lang="en-US" sz="1600" smtClean="0"/>
              <a:t>nHaystack also streamlines the process of adding user-specified Haystack tags to Niagara systems by providing a GUI tool that allows users to add the tags directly to Niagara components. Once tags have been defined, the data associated with the Niagara components, including the tags, are available over the Rest communications interface. It makes discovering the points in your station as easy as issuing a simple query.</a:t>
            </a:r>
            <a:endParaRPr lang="en-US" sz="1600" b="1" i="1" smtClean="0"/>
          </a:p>
          <a:p>
            <a:endParaRPr lang="en-US" sz="1600" b="1" i="1" dirty="0"/>
          </a:p>
        </p:txBody>
      </p:sp>
      <p:sp>
        <p:nvSpPr>
          <p:cNvPr id="4" name="Slide Number Placeholder 3"/>
          <p:cNvSpPr>
            <a:spLocks noGrp="1"/>
          </p:cNvSpPr>
          <p:nvPr>
            <p:ph type="sldNum" sz="quarter" idx="12"/>
          </p:nvPr>
        </p:nvSpPr>
        <p:spPr/>
        <p:txBody>
          <a:bodyPr/>
          <a:lstStyle/>
          <a:p>
            <a:fld id="{04A16395-33D8-43C9-97E7-9923FED370B1}" type="slidenum">
              <a:rPr lang="en-US" smtClean="0"/>
              <a:pPr/>
              <a:t>7</a:t>
            </a:fld>
            <a:endParaRPr lang="en-US"/>
          </a:p>
        </p:txBody>
      </p:sp>
      <p:sp>
        <p:nvSpPr>
          <p:cNvPr id="8" name="Text Placeholder 7"/>
          <p:cNvSpPr>
            <a:spLocks noGrp="1"/>
          </p:cNvSpPr>
          <p:nvPr>
            <p:ph type="body" sz="quarter" idx="13"/>
          </p:nvPr>
        </p:nvSpPr>
        <p:spPr>
          <a:xfrm>
            <a:off x="4366537" y="421644"/>
            <a:ext cx="4655127" cy="430887"/>
          </a:xfrm>
        </p:spPr>
        <p:txBody>
          <a:bodyPr/>
          <a:lstStyle/>
          <a:p>
            <a:r>
              <a:rPr lang="en-US" sz="2200" smtClean="0"/>
              <a:t>Technology Overview</a:t>
            </a:r>
            <a:endParaRPr lang="en-US" sz="2200" dirty="0"/>
          </a:p>
        </p:txBody>
      </p:sp>
      <p:pic>
        <p:nvPicPr>
          <p:cNvPr id="409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92727" y="2622176"/>
            <a:ext cx="7689273" cy="1968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3762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4A16395-33D8-43C9-97E7-9923FED370B1}" type="slidenum">
              <a:rPr lang="en-US" smtClean="0"/>
              <a:pPr/>
              <a:t>8</a:t>
            </a:fld>
            <a:endParaRPr lang="en-US"/>
          </a:p>
        </p:txBody>
      </p:sp>
      <p:pic>
        <p:nvPicPr>
          <p:cNvPr id="9" name="Content Placeholder 6"/>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tretch>
            <a:fillRect/>
          </a:stretch>
        </p:blipFill>
        <p:spPr>
          <a:xfrm>
            <a:off x="2217520" y="57151"/>
            <a:ext cx="4716680" cy="4572000"/>
          </a:xfrm>
        </p:spPr>
      </p:pic>
    </p:spTree>
    <p:extLst>
      <p:ext uri="{BB962C8B-B14F-4D97-AF65-F5344CB8AC3E}">
        <p14:creationId xmlns:p14="http://schemas.microsoft.com/office/powerpoint/2010/main" val="2537218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Analytic Data Visualized with HVAC Data Example</a:t>
            </a:r>
            <a:endParaRPr lang="en-US" dirty="0"/>
          </a:p>
        </p:txBody>
      </p:sp>
      <p:pic>
        <p:nvPicPr>
          <p:cNvPr id="10" name="Picture Placeholder 9"/>
          <p:cNvPicPr>
            <a:picLocks noGrp="1" noChangeAspect="1"/>
          </p:cNvPicPr>
          <p:nvPr>
            <p:ph type="pic" sz="quarter" idx="11"/>
          </p:nvPr>
        </p:nvPicPr>
        <p:blipFill rotWithShape="1">
          <a:blip r:embed="rId2" cstate="email">
            <a:extLst>
              <a:ext uri="{28A0092B-C50C-407E-A947-70E740481C1C}">
                <a14:useLocalDpi xmlns:a14="http://schemas.microsoft.com/office/drawing/2010/main"/>
              </a:ext>
            </a:extLst>
          </a:blip>
          <a:srcRect/>
          <a:stretch/>
        </p:blipFill>
        <p:spPr>
          <a:xfrm>
            <a:off x="762000" y="1303688"/>
            <a:ext cx="7550727" cy="3317347"/>
          </a:xfrm>
        </p:spPr>
      </p:pic>
      <p:sp>
        <p:nvSpPr>
          <p:cNvPr id="5" name="Slide Number Placeholder 4"/>
          <p:cNvSpPr>
            <a:spLocks noGrp="1"/>
          </p:cNvSpPr>
          <p:nvPr>
            <p:ph type="sldNum" sz="quarter" idx="12"/>
          </p:nvPr>
        </p:nvSpPr>
        <p:spPr/>
        <p:txBody>
          <a:bodyPr/>
          <a:lstStyle/>
          <a:p>
            <a:fld id="{04A16395-33D8-43C9-97E7-9923FED370B1}" type="slidenum">
              <a:rPr lang="en-US" smtClean="0"/>
              <a:pPr/>
              <a:t>9</a:t>
            </a:fld>
            <a:endParaRPr lang="en-US"/>
          </a:p>
        </p:txBody>
      </p:sp>
      <p:sp>
        <p:nvSpPr>
          <p:cNvPr id="9" name="Text Placeholder 8"/>
          <p:cNvSpPr>
            <a:spLocks noGrp="1"/>
          </p:cNvSpPr>
          <p:nvPr>
            <p:ph type="body" sz="quarter" idx="13"/>
          </p:nvPr>
        </p:nvSpPr>
        <p:spPr>
          <a:xfrm>
            <a:off x="4366537" y="133350"/>
            <a:ext cx="4655127" cy="430887"/>
          </a:xfrm>
        </p:spPr>
        <p:txBody>
          <a:bodyPr/>
          <a:lstStyle/>
          <a:p>
            <a:r>
              <a:rPr lang="en-US" sz="2200" b="0" dirty="0" smtClean="0"/>
              <a:t>Technology Overview</a:t>
            </a:r>
            <a:endParaRPr lang="en-US" sz="2200" b="0" dirty="0"/>
          </a:p>
        </p:txBody>
      </p:sp>
    </p:spTree>
    <p:extLst>
      <p:ext uri="{BB962C8B-B14F-4D97-AF65-F5344CB8AC3E}">
        <p14:creationId xmlns:p14="http://schemas.microsoft.com/office/powerpoint/2010/main" val="1455928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Haystack Webina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FAEC0E0-4ABC-4077-8922-293239654A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Haystack Webinar PPT</Template>
  <TotalTime>11</TotalTime>
  <Words>429</Words>
  <Application>Microsoft Office PowerPoint</Application>
  <PresentationFormat>On-screen Show (16:9)</PresentationFormat>
  <Paragraphs>80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Haystack Webinar PPT</vt:lpstr>
      <vt:lpstr>Haystack Webinar Series</vt:lpstr>
      <vt:lpstr>Who is J2 Innovations?</vt:lpstr>
      <vt:lpstr>What is nHaystack?</vt:lpstr>
      <vt:lpstr>The Challenge with Current BAS Installations?</vt:lpstr>
      <vt:lpstr>PowerPoint Presentation</vt:lpstr>
      <vt:lpstr>What does nHaystack do for the me?</vt:lpstr>
      <vt:lpstr>What does nHaystack do for the me? (continued)</vt:lpstr>
      <vt:lpstr>PowerPoint Presentation</vt:lpstr>
      <vt:lpstr>Analytic Data Visualized with HVAC Data Example</vt:lpstr>
      <vt:lpstr>How Can I get Started Using nHaystack?</vt:lpstr>
      <vt:lpstr>Live Demo:</vt:lpstr>
      <vt:lpstr>To Learn More about Project-Haystack and nHaystack:</vt:lpstr>
      <vt:lpstr>More about J2 Innovations: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Haystack Webinar Series</dc:title>
  <dc:creator>B. Scott Muench</dc:creator>
  <dc:description>Optimized for large group viewing</dc:description>
  <cp:lastModifiedBy>B. Scott Muench</cp:lastModifiedBy>
  <cp:revision>2</cp:revision>
  <dcterms:created xsi:type="dcterms:W3CDTF">2013-11-12T16:20:43Z</dcterms:created>
  <dcterms:modified xsi:type="dcterms:W3CDTF">2013-11-12T16:32:36Z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TC018813529991</vt:lpwstr>
  </property>
</Properties>
</file>